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762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C34DA-0B4F-4E65-AD49-497B7F22EB84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16AE4-2267-42D3-B792-510AFD883A8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957047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3200" b="1" dirty="0">
                <a:latin typeface="Arial" pitchFamily="34" charset="0"/>
                <a:ea typeface="+mj-lt"/>
                <a:cs typeface="Arial" pitchFamily="34" charset="0"/>
              </a:rPr>
              <a:t>Финансовые </a:t>
            </a:r>
            <a:r>
              <a:rPr lang="ru-RU" sz="3200" b="1" dirty="0" smtClean="0">
                <a:latin typeface="Arial" pitchFamily="34" charset="0"/>
                <a:ea typeface="+mj-lt"/>
                <a:cs typeface="Arial" pitchFamily="34" charset="0"/>
              </a:rPr>
              <a:t>рынки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»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к.э.н.,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и.о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. доцента</a:t>
            </a:r>
          </a:p>
        </p:txBody>
      </p:sp>
    </p:spTree>
    <p:extLst>
      <p:ext uri="{BB962C8B-B14F-4D97-AF65-F5344CB8AC3E}">
        <p14:creationId xmlns=""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142858"/>
            <a:ext cx="5857916" cy="35702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itchFamily="34" charset="0"/>
                <a:ea typeface="+mn-lt"/>
                <a:cs typeface="Arial" pitchFamily="34" charset="0"/>
              </a:rPr>
              <a:t>Деньги, кредит, банки // учебник под ред. д.э.н. профессора </a:t>
            </a:r>
            <a:r>
              <a:rPr lang="ru-RU" sz="2400" dirty="0" err="1">
                <a:latin typeface="Arial" pitchFamily="34" charset="0"/>
                <a:ea typeface="+mn-lt"/>
                <a:cs typeface="Arial" pitchFamily="34" charset="0"/>
              </a:rPr>
              <a:t>Сейткасымова</a:t>
            </a:r>
            <a:r>
              <a:rPr lang="ru-RU" sz="2400" dirty="0">
                <a:latin typeface="Arial" pitchFamily="34" charset="0"/>
                <a:ea typeface="+mn-lt"/>
                <a:cs typeface="Arial" pitchFamily="34" charset="0"/>
              </a:rPr>
              <a:t> Г.С. – Алматы .: Экономика,2006.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itchFamily="34" charset="0"/>
                <a:ea typeface="+mn-lt"/>
                <a:cs typeface="Arial" pitchFamily="34" charset="0"/>
              </a:rPr>
              <a:t>Закон РК «О государственном регулировании и надзоре финансового рынка и финансовых организаций» от 4.07.2003 г.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78" y="2000246"/>
            <a:ext cx="5786478" cy="1500198"/>
          </a:xfrm>
        </p:spPr>
        <p:txBody>
          <a:bodyPr anchor="ctr"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Лекция 3. Денежные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рынки и его финансовые инструменты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0"/>
            <a:ext cx="60007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Arial" pitchFamily="34" charset="0"/>
                <a:cs typeface="Arial" pitchFamily="34" charset="0"/>
              </a:rPr>
              <a:t>Де́нежный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ры́нок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(англ. 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money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market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) — система экономических отношений по поводу предоставления денежных средств на срок до одного года. Денежный рынок, наряду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 рынком капитала представляет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собой часть финансового рынка.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7554" y="2714626"/>
            <a:ext cx="2714644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Особенность денежного рынка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7554" y="3643320"/>
            <a:ext cx="2714644" cy="114300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Низкий финансовый риск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572000" y="3429006"/>
            <a:ext cx="285752" cy="285752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6248" y="14285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Структура денежного рынка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43636" y="642924"/>
            <a:ext cx="2786082" cy="78581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Учетный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3071816"/>
            <a:ext cx="2786082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Рынок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деривативов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72198" y="2143122"/>
            <a:ext cx="2857520" cy="78581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Валютный рынок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1285866"/>
            <a:ext cx="2714644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Межбанковский рынок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2572494">
            <a:off x="5822656" y="1040072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2572494">
            <a:off x="5822657" y="2754583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8602138">
            <a:off x="5756689" y="1961746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0"/>
            <a:ext cx="600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В качестве кредиторов и заёмщиков на денежном рынке выступают: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43636" y="1571618"/>
            <a:ext cx="2786082" cy="107157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Небанковские кредитные организации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14678" y="2500312"/>
            <a:ext cx="2786082" cy="78581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Юридические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лица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14678" y="857238"/>
            <a:ext cx="2786082" cy="78581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Банки</a:t>
            </a:r>
          </a:p>
        </p:txBody>
      </p:sp>
      <p:sp>
        <p:nvSpPr>
          <p:cNvPr id="12" name="Стрелка вниз 11"/>
          <p:cNvSpPr/>
          <p:nvPr/>
        </p:nvSpPr>
        <p:spPr>
          <a:xfrm rot="2572494">
            <a:off x="5894094" y="2325956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8602138">
            <a:off x="5899565" y="1461680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0"/>
            <a:ext cx="600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В качестве кредиторов и заёмщиков на денежном рынке выступают: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78" y="857238"/>
            <a:ext cx="2786082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15074" y="1571618"/>
            <a:ext cx="2786082" cy="114300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Международные финансовые организации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14678" y="2500312"/>
            <a:ext cx="2786082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Физические лица</a:t>
            </a:r>
          </a:p>
        </p:txBody>
      </p:sp>
      <p:sp>
        <p:nvSpPr>
          <p:cNvPr id="8" name="Стрелка вниз 7"/>
          <p:cNvSpPr/>
          <p:nvPr/>
        </p:nvSpPr>
        <p:spPr>
          <a:xfrm rot="18602138">
            <a:off x="5971004" y="1461681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2572494">
            <a:off x="5894096" y="2397393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0"/>
            <a:ext cx="600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Инструментами денежного рынка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являются определенные носители обязательств покупателей денег перед их продавцами и одновременно носители права требования продавцов денег в их покупателей.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58016" y="2000246"/>
            <a:ext cx="2071702" cy="35719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Кредиты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2357436"/>
            <a:ext cx="2714644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Сберегательные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сертификаты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1802" y="3429006"/>
            <a:ext cx="2928958" cy="135732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Акцептированный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банковский чек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43636" y="2571750"/>
            <a:ext cx="1500166" cy="35719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Векселя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>
            <a:stCxn id="5" idx="2"/>
            <a:endCxn id="8" idx="0"/>
          </p:cNvCxnSpPr>
          <p:nvPr/>
        </p:nvCxnSpPr>
        <p:spPr>
          <a:xfrm rot="5400000">
            <a:off x="7286636" y="1964519"/>
            <a:ext cx="214314" cy="10001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1"/>
            <a:endCxn id="6" idx="3"/>
          </p:cNvCxnSpPr>
          <p:nvPr/>
        </p:nvCxnSpPr>
        <p:spPr>
          <a:xfrm rot="10800000">
            <a:off x="5857884" y="2750345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  <a:endCxn id="7" idx="0"/>
          </p:cNvCxnSpPr>
          <p:nvPr/>
        </p:nvCxnSpPr>
        <p:spPr>
          <a:xfrm rot="16200000" flipH="1">
            <a:off x="4375545" y="3268270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4678" y="0"/>
            <a:ext cx="5929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Деньги, как эквивалент денежного рынка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выполняют следующие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функции как 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286116" y="1071552"/>
            <a:ext cx="2643206" cy="928694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мера 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стоимости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3286116" y="2928940"/>
            <a:ext cx="2643206" cy="928694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средство 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платежа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286116" y="2000246"/>
            <a:ext cx="2643206" cy="928694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средство 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обращения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6357950" y="785800"/>
            <a:ext cx="2643206" cy="928694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средство накопления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357950" y="1714494"/>
            <a:ext cx="2643206" cy="1000132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мировые деньги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7500958" y="1571618"/>
            <a:ext cx="357190" cy="28575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429124" y="2786064"/>
            <a:ext cx="357190" cy="28575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429124" y="1857370"/>
            <a:ext cx="357190" cy="28575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143240" y="0"/>
            <a:ext cx="60007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61925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Исходя из функций денег можно определить и функции самого денежного рынка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indent="161925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 основным функциям денежного рынка относятся</a:t>
            </a:r>
            <a:r>
              <a:rPr lang="ru-RU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3357554" y="2714626"/>
            <a:ext cx="2714644" cy="1143008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обеспечение коммерческого кредитования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6143636" y="1643056"/>
            <a:ext cx="2857520" cy="1143008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платежная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rot="2572494">
            <a:off x="5965532" y="2540270"/>
            <a:ext cx="285752" cy="42862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198</Words>
  <Application>Microsoft Office PowerPoint</Application>
  <PresentationFormat>Экран (16:9)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17</cp:revision>
  <dcterms:created xsi:type="dcterms:W3CDTF">2020-01-23T13:30:57Z</dcterms:created>
  <dcterms:modified xsi:type="dcterms:W3CDTF">2020-01-23T16:04:45Z</dcterms:modified>
</cp:coreProperties>
</file>